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91" d="100"/>
          <a:sy n="91" d="100"/>
        </p:scale>
        <p:origin x="-768" y="-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7ea09f451f_1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7ea09f451f_1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ea09f451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ea09f451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6efbb392fa_0_6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6efbb392fa_0_6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7ea09f451f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7ea09f451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7ea09f451f_1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7ea09f451f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7ea09f451f_1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7ea09f451f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7ea09f451f_1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7ea09f451f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7ea09f451f_1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7ea09f451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7ea09f451f_1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7ea09f451f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ustom layout 2">
  <p:cSld name="AUTOLAYOUT_2">
    <p:spTree>
      <p:nvGrpSpPr>
        <p:cNvPr id="1" name="Shape 50"/>
        <p:cNvGrpSpPr/>
        <p:nvPr/>
      </p:nvGrpSpPr>
      <p:grpSpPr>
        <a:xfrm>
          <a:off x="0" y="0"/>
          <a:ext cx="0" cy="0"/>
          <a:chOff x="0" y="0"/>
          <a:chExt cx="0" cy="0"/>
        </a:xfrm>
      </p:grpSpPr>
      <p:pic>
        <p:nvPicPr>
          <p:cNvPr id="51" name="Google Shape;51;p13" descr="Ribbon graphic element"/>
          <p:cNvPicPr preferRelativeResize="0"/>
          <p:nvPr/>
        </p:nvPicPr>
        <p:blipFill>
          <a:blip r:embed="rId2">
            <a:alphaModFix/>
          </a:blip>
          <a:stretch>
            <a:fillRect/>
          </a:stretch>
        </p:blipFill>
        <p:spPr>
          <a:xfrm>
            <a:off x="-1" y="-3"/>
            <a:ext cx="9144007" cy="5143500"/>
          </a:xfrm>
          <a:prstGeom prst="rect">
            <a:avLst/>
          </a:prstGeom>
          <a:noFill/>
          <a:ln>
            <a:noFill/>
          </a:ln>
        </p:spPr>
      </p:pic>
      <p:sp>
        <p:nvSpPr>
          <p:cNvPr id="52" name="Google Shape;52;p13"/>
          <p:cNvSpPr txBox="1">
            <a:spLocks noGrp="1"/>
          </p:cNvSpPr>
          <p:nvPr>
            <p:ph type="ctrTitle"/>
          </p:nvPr>
        </p:nvSpPr>
        <p:spPr>
          <a:xfrm>
            <a:off x="436825" y="849050"/>
            <a:ext cx="4065900" cy="1955400"/>
          </a:xfrm>
          <a:prstGeom prst="rect">
            <a:avLst/>
          </a:prstGeom>
          <a:noFill/>
        </p:spPr>
        <p:txBody>
          <a:bodyPr spcFirstLastPara="1" wrap="square" lIns="91425" tIns="91425" rIns="91425" bIns="91425" anchor="b" anchorCtr="0">
            <a:noAutofit/>
          </a:bodyPr>
          <a:lstStyle>
            <a:lvl1pPr lvl="0" algn="l" rtl="0">
              <a:lnSpc>
                <a:spcPct val="100000"/>
              </a:lnSpc>
              <a:spcBef>
                <a:spcPts val="0"/>
              </a:spcBef>
              <a:spcAft>
                <a:spcPts val="0"/>
              </a:spcAft>
              <a:buClr>
                <a:srgbClr val="424242"/>
              </a:buClr>
              <a:buSzPts val="3600"/>
              <a:buNone/>
              <a:defRPr sz="3600">
                <a:solidFill>
                  <a:srgbClr val="424242"/>
                </a:solidFill>
              </a:defRPr>
            </a:lvl1pPr>
            <a:lvl2pPr lvl="1" algn="l" rtl="0">
              <a:lnSpc>
                <a:spcPct val="100000"/>
              </a:lnSpc>
              <a:spcBef>
                <a:spcPts val="0"/>
              </a:spcBef>
              <a:spcAft>
                <a:spcPts val="0"/>
              </a:spcAft>
              <a:buClr>
                <a:srgbClr val="424242"/>
              </a:buClr>
              <a:buSzPts val="3600"/>
              <a:buNone/>
              <a:defRPr sz="3600">
                <a:solidFill>
                  <a:srgbClr val="424242"/>
                </a:solidFill>
              </a:defRPr>
            </a:lvl2pPr>
            <a:lvl3pPr lvl="2" algn="l" rtl="0">
              <a:lnSpc>
                <a:spcPct val="100000"/>
              </a:lnSpc>
              <a:spcBef>
                <a:spcPts val="0"/>
              </a:spcBef>
              <a:spcAft>
                <a:spcPts val="0"/>
              </a:spcAft>
              <a:buClr>
                <a:srgbClr val="424242"/>
              </a:buClr>
              <a:buSzPts val="3600"/>
              <a:buNone/>
              <a:defRPr sz="3600">
                <a:solidFill>
                  <a:srgbClr val="424242"/>
                </a:solidFill>
              </a:defRPr>
            </a:lvl3pPr>
            <a:lvl4pPr lvl="3" algn="l" rtl="0">
              <a:lnSpc>
                <a:spcPct val="100000"/>
              </a:lnSpc>
              <a:spcBef>
                <a:spcPts val="0"/>
              </a:spcBef>
              <a:spcAft>
                <a:spcPts val="0"/>
              </a:spcAft>
              <a:buClr>
                <a:srgbClr val="424242"/>
              </a:buClr>
              <a:buSzPts val="3600"/>
              <a:buNone/>
              <a:defRPr sz="3600">
                <a:solidFill>
                  <a:srgbClr val="424242"/>
                </a:solidFill>
              </a:defRPr>
            </a:lvl4pPr>
            <a:lvl5pPr lvl="4" algn="l" rtl="0">
              <a:lnSpc>
                <a:spcPct val="100000"/>
              </a:lnSpc>
              <a:spcBef>
                <a:spcPts val="0"/>
              </a:spcBef>
              <a:spcAft>
                <a:spcPts val="0"/>
              </a:spcAft>
              <a:buClr>
                <a:srgbClr val="424242"/>
              </a:buClr>
              <a:buSzPts val="3600"/>
              <a:buNone/>
              <a:defRPr sz="3600">
                <a:solidFill>
                  <a:srgbClr val="424242"/>
                </a:solidFill>
              </a:defRPr>
            </a:lvl5pPr>
            <a:lvl6pPr lvl="5" algn="l" rtl="0">
              <a:lnSpc>
                <a:spcPct val="100000"/>
              </a:lnSpc>
              <a:spcBef>
                <a:spcPts val="0"/>
              </a:spcBef>
              <a:spcAft>
                <a:spcPts val="0"/>
              </a:spcAft>
              <a:buClr>
                <a:srgbClr val="424242"/>
              </a:buClr>
              <a:buSzPts val="3600"/>
              <a:buNone/>
              <a:defRPr sz="3600">
                <a:solidFill>
                  <a:srgbClr val="424242"/>
                </a:solidFill>
              </a:defRPr>
            </a:lvl6pPr>
            <a:lvl7pPr lvl="6" algn="l" rtl="0">
              <a:lnSpc>
                <a:spcPct val="100000"/>
              </a:lnSpc>
              <a:spcBef>
                <a:spcPts val="0"/>
              </a:spcBef>
              <a:spcAft>
                <a:spcPts val="0"/>
              </a:spcAft>
              <a:buClr>
                <a:srgbClr val="424242"/>
              </a:buClr>
              <a:buSzPts val="3600"/>
              <a:buNone/>
              <a:defRPr sz="3600">
                <a:solidFill>
                  <a:srgbClr val="424242"/>
                </a:solidFill>
              </a:defRPr>
            </a:lvl7pPr>
            <a:lvl8pPr lvl="7" algn="l" rtl="0">
              <a:lnSpc>
                <a:spcPct val="100000"/>
              </a:lnSpc>
              <a:spcBef>
                <a:spcPts val="0"/>
              </a:spcBef>
              <a:spcAft>
                <a:spcPts val="0"/>
              </a:spcAft>
              <a:buClr>
                <a:srgbClr val="424242"/>
              </a:buClr>
              <a:buSzPts val="3600"/>
              <a:buNone/>
              <a:defRPr sz="3600">
                <a:solidFill>
                  <a:srgbClr val="424242"/>
                </a:solidFill>
              </a:defRPr>
            </a:lvl8pPr>
            <a:lvl9pPr lvl="8" algn="l" rtl="0">
              <a:lnSpc>
                <a:spcPct val="100000"/>
              </a:lnSpc>
              <a:spcBef>
                <a:spcPts val="0"/>
              </a:spcBef>
              <a:spcAft>
                <a:spcPts val="0"/>
              </a:spcAft>
              <a:buClr>
                <a:srgbClr val="424242"/>
              </a:buClr>
              <a:buSzPts val="3600"/>
              <a:buNone/>
              <a:defRPr sz="3600">
                <a:solidFill>
                  <a:srgbClr val="424242"/>
                </a:solidFill>
              </a:defRPr>
            </a:lvl9pPr>
          </a:lstStyle>
          <a:p>
            <a:endParaRPr/>
          </a:p>
        </p:txBody>
      </p:sp>
      <p:sp>
        <p:nvSpPr>
          <p:cNvPr id="53" name="Google Shape;53;p13"/>
          <p:cNvSpPr txBox="1">
            <a:spLocks noGrp="1"/>
          </p:cNvSpPr>
          <p:nvPr>
            <p:ph type="subTitle" idx="1"/>
          </p:nvPr>
        </p:nvSpPr>
        <p:spPr>
          <a:xfrm>
            <a:off x="436825" y="2974150"/>
            <a:ext cx="4065900" cy="550500"/>
          </a:xfrm>
          <a:prstGeom prst="rect">
            <a:avLst/>
          </a:prstGeom>
          <a:noFill/>
        </p:spPr>
        <p:txBody>
          <a:bodyPr spcFirstLastPara="1" wrap="square" lIns="91425" tIns="91425" rIns="91425" bIns="91425" anchor="t" anchorCtr="0">
            <a:noAutofit/>
          </a:bodyPr>
          <a:lstStyle>
            <a:lvl1pPr lvl="0" algn="l" rtl="0">
              <a:lnSpc>
                <a:spcPct val="100000"/>
              </a:lnSpc>
              <a:spcBef>
                <a:spcPts val="0"/>
              </a:spcBef>
              <a:spcAft>
                <a:spcPts val="0"/>
              </a:spcAft>
              <a:buClr>
                <a:srgbClr val="424242"/>
              </a:buClr>
              <a:buSzPts val="1800"/>
              <a:buNone/>
              <a:defRPr sz="1800">
                <a:solidFill>
                  <a:srgbClr val="424242"/>
                </a:solidFill>
              </a:defRPr>
            </a:lvl1pPr>
            <a:lvl2pPr lvl="1" algn="l" rtl="0">
              <a:lnSpc>
                <a:spcPct val="100000"/>
              </a:lnSpc>
              <a:spcBef>
                <a:spcPts val="0"/>
              </a:spcBef>
              <a:spcAft>
                <a:spcPts val="0"/>
              </a:spcAft>
              <a:buClr>
                <a:srgbClr val="424242"/>
              </a:buClr>
              <a:buSzPts val="1800"/>
              <a:buNone/>
              <a:defRPr sz="1800">
                <a:solidFill>
                  <a:srgbClr val="424242"/>
                </a:solidFill>
              </a:defRPr>
            </a:lvl2pPr>
            <a:lvl3pPr lvl="2" algn="l" rtl="0">
              <a:lnSpc>
                <a:spcPct val="100000"/>
              </a:lnSpc>
              <a:spcBef>
                <a:spcPts val="0"/>
              </a:spcBef>
              <a:spcAft>
                <a:spcPts val="0"/>
              </a:spcAft>
              <a:buClr>
                <a:srgbClr val="424242"/>
              </a:buClr>
              <a:buSzPts val="1800"/>
              <a:buNone/>
              <a:defRPr sz="1800">
                <a:solidFill>
                  <a:srgbClr val="424242"/>
                </a:solidFill>
              </a:defRPr>
            </a:lvl3pPr>
            <a:lvl4pPr lvl="3" algn="l" rtl="0">
              <a:lnSpc>
                <a:spcPct val="100000"/>
              </a:lnSpc>
              <a:spcBef>
                <a:spcPts val="0"/>
              </a:spcBef>
              <a:spcAft>
                <a:spcPts val="0"/>
              </a:spcAft>
              <a:buClr>
                <a:srgbClr val="424242"/>
              </a:buClr>
              <a:buSzPts val="1800"/>
              <a:buNone/>
              <a:defRPr sz="1800">
                <a:solidFill>
                  <a:srgbClr val="424242"/>
                </a:solidFill>
              </a:defRPr>
            </a:lvl4pPr>
            <a:lvl5pPr lvl="4" algn="l" rtl="0">
              <a:lnSpc>
                <a:spcPct val="100000"/>
              </a:lnSpc>
              <a:spcBef>
                <a:spcPts val="0"/>
              </a:spcBef>
              <a:spcAft>
                <a:spcPts val="0"/>
              </a:spcAft>
              <a:buClr>
                <a:srgbClr val="424242"/>
              </a:buClr>
              <a:buSzPts val="1800"/>
              <a:buNone/>
              <a:defRPr sz="1800">
                <a:solidFill>
                  <a:srgbClr val="424242"/>
                </a:solidFill>
              </a:defRPr>
            </a:lvl5pPr>
            <a:lvl6pPr lvl="5" algn="l" rtl="0">
              <a:lnSpc>
                <a:spcPct val="100000"/>
              </a:lnSpc>
              <a:spcBef>
                <a:spcPts val="0"/>
              </a:spcBef>
              <a:spcAft>
                <a:spcPts val="0"/>
              </a:spcAft>
              <a:buClr>
                <a:srgbClr val="424242"/>
              </a:buClr>
              <a:buSzPts val="1800"/>
              <a:buNone/>
              <a:defRPr sz="1800">
                <a:solidFill>
                  <a:srgbClr val="424242"/>
                </a:solidFill>
              </a:defRPr>
            </a:lvl6pPr>
            <a:lvl7pPr lvl="6" algn="l" rtl="0">
              <a:lnSpc>
                <a:spcPct val="100000"/>
              </a:lnSpc>
              <a:spcBef>
                <a:spcPts val="0"/>
              </a:spcBef>
              <a:spcAft>
                <a:spcPts val="0"/>
              </a:spcAft>
              <a:buClr>
                <a:srgbClr val="424242"/>
              </a:buClr>
              <a:buSzPts val="1800"/>
              <a:buNone/>
              <a:defRPr sz="1800">
                <a:solidFill>
                  <a:srgbClr val="424242"/>
                </a:solidFill>
              </a:defRPr>
            </a:lvl7pPr>
            <a:lvl8pPr lvl="7" algn="l" rtl="0">
              <a:lnSpc>
                <a:spcPct val="100000"/>
              </a:lnSpc>
              <a:spcBef>
                <a:spcPts val="0"/>
              </a:spcBef>
              <a:spcAft>
                <a:spcPts val="0"/>
              </a:spcAft>
              <a:buClr>
                <a:srgbClr val="424242"/>
              </a:buClr>
              <a:buSzPts val="1800"/>
              <a:buNone/>
              <a:defRPr sz="1800">
                <a:solidFill>
                  <a:srgbClr val="424242"/>
                </a:solidFill>
              </a:defRPr>
            </a:lvl8pPr>
            <a:lvl9pPr lvl="8" algn="l" rtl="0">
              <a:lnSpc>
                <a:spcPct val="100000"/>
              </a:lnSpc>
              <a:spcBef>
                <a:spcPts val="0"/>
              </a:spcBef>
              <a:spcAft>
                <a:spcPts val="0"/>
              </a:spcAft>
              <a:buClr>
                <a:srgbClr val="424242"/>
              </a:buClr>
              <a:buSzPts val="1800"/>
              <a:buNone/>
              <a:defRPr sz="1800">
                <a:solidFill>
                  <a:srgbClr val="424242"/>
                </a:solidFill>
              </a:defRPr>
            </a:lvl9pPr>
          </a:lstStyle>
          <a:p>
            <a:endParaRPr/>
          </a:p>
        </p:txBody>
      </p:sp>
      <p:sp>
        <p:nvSpPr>
          <p:cNvPr id="54" name="Google Shape;54;p13"/>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rtl="0">
              <a:lnSpc>
                <a:spcPct val="100000"/>
              </a:lnSpc>
              <a:spcAft>
                <a:spcPts val="0"/>
              </a:spcAft>
              <a:buNone/>
              <a:defRPr sz="1000">
                <a:solidFill>
                  <a:srgbClr val="FFFFFF"/>
                </a:solidFill>
              </a:defRPr>
            </a:lvl1pPr>
            <a:lvl2pPr lvl="1" algn="r" rtl="0">
              <a:lnSpc>
                <a:spcPct val="100000"/>
              </a:lnSpc>
              <a:spcAft>
                <a:spcPts val="0"/>
              </a:spcAft>
              <a:buNone/>
              <a:defRPr sz="1000">
                <a:solidFill>
                  <a:srgbClr val="FFFFFF"/>
                </a:solidFill>
              </a:defRPr>
            </a:lvl2pPr>
            <a:lvl3pPr lvl="2" algn="r" rtl="0">
              <a:lnSpc>
                <a:spcPct val="100000"/>
              </a:lnSpc>
              <a:spcAft>
                <a:spcPts val="0"/>
              </a:spcAft>
              <a:buNone/>
              <a:defRPr sz="1000">
                <a:solidFill>
                  <a:srgbClr val="FFFFFF"/>
                </a:solidFill>
              </a:defRPr>
            </a:lvl3pPr>
            <a:lvl4pPr lvl="3" algn="r" rtl="0">
              <a:lnSpc>
                <a:spcPct val="100000"/>
              </a:lnSpc>
              <a:spcAft>
                <a:spcPts val="0"/>
              </a:spcAft>
              <a:buNone/>
              <a:defRPr sz="1000">
                <a:solidFill>
                  <a:srgbClr val="FFFFFF"/>
                </a:solidFill>
              </a:defRPr>
            </a:lvl4pPr>
            <a:lvl5pPr lvl="4" algn="r" rtl="0">
              <a:lnSpc>
                <a:spcPct val="100000"/>
              </a:lnSpc>
              <a:spcAft>
                <a:spcPts val="0"/>
              </a:spcAft>
              <a:buNone/>
              <a:defRPr sz="1000">
                <a:solidFill>
                  <a:srgbClr val="FFFFFF"/>
                </a:solidFill>
              </a:defRPr>
            </a:lvl5pPr>
            <a:lvl6pPr lvl="5" algn="r" rtl="0">
              <a:lnSpc>
                <a:spcPct val="100000"/>
              </a:lnSpc>
              <a:spcAft>
                <a:spcPts val="0"/>
              </a:spcAft>
              <a:buNone/>
              <a:defRPr sz="1000">
                <a:solidFill>
                  <a:srgbClr val="FFFFFF"/>
                </a:solidFill>
              </a:defRPr>
            </a:lvl6pPr>
            <a:lvl7pPr lvl="6" algn="r" rtl="0">
              <a:lnSpc>
                <a:spcPct val="100000"/>
              </a:lnSpc>
              <a:spcAft>
                <a:spcPts val="0"/>
              </a:spcAft>
              <a:buNone/>
              <a:defRPr sz="1000">
                <a:solidFill>
                  <a:srgbClr val="FFFFFF"/>
                </a:solidFill>
              </a:defRPr>
            </a:lvl7pPr>
            <a:lvl8pPr lvl="7" algn="r" rtl="0">
              <a:lnSpc>
                <a:spcPct val="100000"/>
              </a:lnSpc>
              <a:spcAft>
                <a:spcPts val="0"/>
              </a:spcAft>
              <a:buNone/>
              <a:defRPr sz="1000">
                <a:solidFill>
                  <a:srgbClr val="FFFFFF"/>
                </a:solidFill>
              </a:defRPr>
            </a:lvl8pPr>
            <a:lvl9pPr lvl="8" algn="r" rtl="0">
              <a:lnSpc>
                <a:spcPct val="100000"/>
              </a:lnSpc>
              <a:spcAft>
                <a:spcPts val="0"/>
              </a:spcAft>
              <a:buNone/>
              <a:defRPr sz="1000">
                <a:solidFill>
                  <a:srgbClr val="FFFFFF"/>
                </a:solidFil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ustom layout">
  <p:cSld name="AUTOLAYOUT_3">
    <p:spTree>
      <p:nvGrpSpPr>
        <p:cNvPr id="1" name="Shape 55"/>
        <p:cNvGrpSpPr/>
        <p:nvPr/>
      </p:nvGrpSpPr>
      <p:grpSpPr>
        <a:xfrm>
          <a:off x="0" y="0"/>
          <a:ext cx="0" cy="0"/>
          <a:chOff x="0" y="0"/>
          <a:chExt cx="0" cy="0"/>
        </a:xfrm>
      </p:grpSpPr>
      <p:sp>
        <p:nvSpPr>
          <p:cNvPr id="56" name="Google Shape;56;p14"/>
          <p:cNvSpPr/>
          <p:nvPr/>
        </p:nvSpPr>
        <p:spPr>
          <a:xfrm>
            <a:off x="0" y="0"/>
            <a:ext cx="9144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4"/>
          <p:cNvSpPr/>
          <p:nvPr/>
        </p:nvSpPr>
        <p:spPr>
          <a:xfrm>
            <a:off x="0" y="0"/>
            <a:ext cx="4572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4"/>
          <p:cNvSpPr txBox="1">
            <a:spLocks noGrp="1"/>
          </p:cNvSpPr>
          <p:nvPr>
            <p:ph type="title"/>
          </p:nvPr>
        </p:nvSpPr>
        <p:spPr>
          <a:xfrm>
            <a:off x="4852825" y="233150"/>
            <a:ext cx="4016400" cy="1181400"/>
          </a:xfrm>
          <a:prstGeom prst="rect">
            <a:avLst/>
          </a:prstGeom>
          <a:noFill/>
        </p:spPr>
        <p:txBody>
          <a:bodyPr spcFirstLastPara="1" wrap="square" lIns="91425" tIns="91425" rIns="91425" bIns="91425" anchor="b" anchorCtr="0">
            <a:noAutofit/>
          </a:bodyPr>
          <a:lstStyle>
            <a:lvl1pPr lvl="0" algn="l" rtl="0">
              <a:lnSpc>
                <a:spcPct val="100000"/>
              </a:lnSpc>
              <a:spcBef>
                <a:spcPts val="0"/>
              </a:spcBef>
              <a:spcAft>
                <a:spcPts val="0"/>
              </a:spcAft>
              <a:buClr>
                <a:schemeClr val="dk1"/>
              </a:buClr>
              <a:buSzPts val="3000"/>
              <a:buNone/>
              <a:defRPr sz="3000" b="1">
                <a:solidFill>
                  <a:schemeClr val="dk1"/>
                </a:solidFill>
              </a:defRPr>
            </a:lvl1pPr>
            <a:lvl2pPr lvl="1" algn="l" rtl="0">
              <a:lnSpc>
                <a:spcPct val="100000"/>
              </a:lnSpc>
              <a:spcBef>
                <a:spcPts val="0"/>
              </a:spcBef>
              <a:spcAft>
                <a:spcPts val="0"/>
              </a:spcAft>
              <a:buClr>
                <a:schemeClr val="dk1"/>
              </a:buClr>
              <a:buSzPts val="3000"/>
              <a:buNone/>
              <a:defRPr sz="3000" b="1">
                <a:solidFill>
                  <a:schemeClr val="dk1"/>
                </a:solidFill>
              </a:defRPr>
            </a:lvl2pPr>
            <a:lvl3pPr lvl="2" algn="l" rtl="0">
              <a:lnSpc>
                <a:spcPct val="100000"/>
              </a:lnSpc>
              <a:spcBef>
                <a:spcPts val="0"/>
              </a:spcBef>
              <a:spcAft>
                <a:spcPts val="0"/>
              </a:spcAft>
              <a:buClr>
                <a:schemeClr val="dk1"/>
              </a:buClr>
              <a:buSzPts val="3000"/>
              <a:buNone/>
              <a:defRPr sz="3000" b="1">
                <a:solidFill>
                  <a:schemeClr val="dk1"/>
                </a:solidFill>
              </a:defRPr>
            </a:lvl3pPr>
            <a:lvl4pPr lvl="3" algn="l" rtl="0">
              <a:lnSpc>
                <a:spcPct val="100000"/>
              </a:lnSpc>
              <a:spcBef>
                <a:spcPts val="0"/>
              </a:spcBef>
              <a:spcAft>
                <a:spcPts val="0"/>
              </a:spcAft>
              <a:buClr>
                <a:schemeClr val="dk1"/>
              </a:buClr>
              <a:buSzPts val="3000"/>
              <a:buNone/>
              <a:defRPr sz="3000" b="1">
                <a:solidFill>
                  <a:schemeClr val="dk1"/>
                </a:solidFill>
              </a:defRPr>
            </a:lvl4pPr>
            <a:lvl5pPr lvl="4" algn="l" rtl="0">
              <a:lnSpc>
                <a:spcPct val="100000"/>
              </a:lnSpc>
              <a:spcBef>
                <a:spcPts val="0"/>
              </a:spcBef>
              <a:spcAft>
                <a:spcPts val="0"/>
              </a:spcAft>
              <a:buClr>
                <a:schemeClr val="dk1"/>
              </a:buClr>
              <a:buSzPts val="3000"/>
              <a:buNone/>
              <a:defRPr sz="3000" b="1">
                <a:solidFill>
                  <a:schemeClr val="dk1"/>
                </a:solidFill>
              </a:defRPr>
            </a:lvl5pPr>
            <a:lvl6pPr lvl="5" algn="l" rtl="0">
              <a:lnSpc>
                <a:spcPct val="100000"/>
              </a:lnSpc>
              <a:spcBef>
                <a:spcPts val="0"/>
              </a:spcBef>
              <a:spcAft>
                <a:spcPts val="0"/>
              </a:spcAft>
              <a:buClr>
                <a:schemeClr val="dk1"/>
              </a:buClr>
              <a:buSzPts val="3000"/>
              <a:buNone/>
              <a:defRPr sz="3000" b="1">
                <a:solidFill>
                  <a:schemeClr val="dk1"/>
                </a:solidFill>
              </a:defRPr>
            </a:lvl6pPr>
            <a:lvl7pPr lvl="6" algn="l" rtl="0">
              <a:lnSpc>
                <a:spcPct val="100000"/>
              </a:lnSpc>
              <a:spcBef>
                <a:spcPts val="0"/>
              </a:spcBef>
              <a:spcAft>
                <a:spcPts val="0"/>
              </a:spcAft>
              <a:buClr>
                <a:schemeClr val="dk1"/>
              </a:buClr>
              <a:buSzPts val="3000"/>
              <a:buNone/>
              <a:defRPr sz="3000" b="1">
                <a:solidFill>
                  <a:schemeClr val="dk1"/>
                </a:solidFill>
              </a:defRPr>
            </a:lvl7pPr>
            <a:lvl8pPr lvl="7" algn="l" rtl="0">
              <a:lnSpc>
                <a:spcPct val="100000"/>
              </a:lnSpc>
              <a:spcBef>
                <a:spcPts val="0"/>
              </a:spcBef>
              <a:spcAft>
                <a:spcPts val="0"/>
              </a:spcAft>
              <a:buClr>
                <a:schemeClr val="dk1"/>
              </a:buClr>
              <a:buSzPts val="3000"/>
              <a:buNone/>
              <a:defRPr sz="3000" b="1">
                <a:solidFill>
                  <a:schemeClr val="dk1"/>
                </a:solidFill>
              </a:defRPr>
            </a:lvl8pPr>
            <a:lvl9pPr lvl="8" algn="l" rtl="0">
              <a:lnSpc>
                <a:spcPct val="100000"/>
              </a:lnSpc>
              <a:spcBef>
                <a:spcPts val="0"/>
              </a:spcBef>
              <a:spcAft>
                <a:spcPts val="0"/>
              </a:spcAft>
              <a:buClr>
                <a:schemeClr val="dk1"/>
              </a:buClr>
              <a:buSzPts val="3000"/>
              <a:buNone/>
              <a:defRPr sz="3000" b="1">
                <a:solidFill>
                  <a:schemeClr val="dk1"/>
                </a:solidFill>
              </a:defRPr>
            </a:lvl9pPr>
          </a:lstStyle>
          <a:p>
            <a:endParaRPr/>
          </a:p>
        </p:txBody>
      </p:sp>
      <p:sp>
        <p:nvSpPr>
          <p:cNvPr id="59" name="Google Shape;59;p14"/>
          <p:cNvSpPr txBox="1">
            <a:spLocks noGrp="1"/>
          </p:cNvSpPr>
          <p:nvPr>
            <p:ph type="body" idx="1"/>
          </p:nvPr>
        </p:nvSpPr>
        <p:spPr>
          <a:xfrm>
            <a:off x="4852900" y="1672727"/>
            <a:ext cx="4016400" cy="2990400"/>
          </a:xfrm>
          <a:prstGeom prst="rect">
            <a:avLst/>
          </a:prstGeom>
          <a:noFill/>
        </p:spPr>
        <p:txBody>
          <a:bodyPr spcFirstLastPara="1" wrap="square" lIns="91425" tIns="91425" rIns="91425" bIns="91425" anchor="t" anchorCtr="0">
            <a:noAutofit/>
          </a:bodyPr>
          <a:lstStyle>
            <a:lvl1pPr marL="457200" lvl="0" indent="-330200" algn="l" rtl="0">
              <a:lnSpc>
                <a:spcPct val="115000"/>
              </a:lnSpc>
              <a:spcBef>
                <a:spcPts val="0"/>
              </a:spcBef>
              <a:spcAft>
                <a:spcPts val="0"/>
              </a:spcAft>
              <a:buClr>
                <a:schemeClr val="dk2"/>
              </a:buClr>
              <a:buSzPts val="1600"/>
              <a:buChar char="●"/>
              <a:defRPr sz="1600">
                <a:solidFill>
                  <a:schemeClr val="dk2"/>
                </a:solidFill>
              </a:defRPr>
            </a:lvl1pPr>
            <a:lvl2pPr marL="914400" lvl="1" indent="-317500" algn="l" rtl="0">
              <a:lnSpc>
                <a:spcPct val="115000"/>
              </a:lnSpc>
              <a:spcBef>
                <a:spcPts val="1600"/>
              </a:spcBef>
              <a:spcAft>
                <a:spcPts val="0"/>
              </a:spcAft>
              <a:buClr>
                <a:schemeClr val="dk2"/>
              </a:buClr>
              <a:buSzPts val="1400"/>
              <a:buChar char="○"/>
              <a:defRPr sz="1400">
                <a:solidFill>
                  <a:schemeClr val="dk2"/>
                </a:solidFill>
              </a:defRPr>
            </a:lvl2pPr>
            <a:lvl3pPr marL="1371600" lvl="2" indent="-317500" algn="l" rtl="0">
              <a:lnSpc>
                <a:spcPct val="115000"/>
              </a:lnSpc>
              <a:spcBef>
                <a:spcPts val="1600"/>
              </a:spcBef>
              <a:spcAft>
                <a:spcPts val="0"/>
              </a:spcAft>
              <a:buClr>
                <a:schemeClr val="dk2"/>
              </a:buClr>
              <a:buSzPts val="1400"/>
              <a:buChar char="■"/>
              <a:defRPr sz="1400">
                <a:solidFill>
                  <a:schemeClr val="dk2"/>
                </a:solidFill>
              </a:defRPr>
            </a:lvl3pPr>
            <a:lvl4pPr marL="1828800" lvl="3" indent="-317500" algn="l" rtl="0">
              <a:lnSpc>
                <a:spcPct val="115000"/>
              </a:lnSpc>
              <a:spcBef>
                <a:spcPts val="1600"/>
              </a:spcBef>
              <a:spcAft>
                <a:spcPts val="0"/>
              </a:spcAft>
              <a:buClr>
                <a:schemeClr val="dk2"/>
              </a:buClr>
              <a:buSzPts val="1400"/>
              <a:buChar char="●"/>
              <a:defRPr sz="1400">
                <a:solidFill>
                  <a:schemeClr val="dk2"/>
                </a:solidFill>
              </a:defRPr>
            </a:lvl4pPr>
            <a:lvl5pPr marL="2286000" lvl="4" indent="-317500" algn="l" rtl="0">
              <a:lnSpc>
                <a:spcPct val="115000"/>
              </a:lnSpc>
              <a:spcBef>
                <a:spcPts val="1600"/>
              </a:spcBef>
              <a:spcAft>
                <a:spcPts val="0"/>
              </a:spcAft>
              <a:buClr>
                <a:schemeClr val="dk2"/>
              </a:buClr>
              <a:buSzPts val="1400"/>
              <a:buChar char="○"/>
              <a:defRPr sz="1400">
                <a:solidFill>
                  <a:schemeClr val="dk2"/>
                </a:solidFill>
              </a:defRPr>
            </a:lvl5pPr>
            <a:lvl6pPr marL="2743200" lvl="5" indent="-317500" algn="l" rtl="0">
              <a:lnSpc>
                <a:spcPct val="115000"/>
              </a:lnSpc>
              <a:spcBef>
                <a:spcPts val="1600"/>
              </a:spcBef>
              <a:spcAft>
                <a:spcPts val="0"/>
              </a:spcAft>
              <a:buClr>
                <a:schemeClr val="dk2"/>
              </a:buClr>
              <a:buSzPts val="1400"/>
              <a:buChar char="■"/>
              <a:defRPr sz="1400">
                <a:solidFill>
                  <a:schemeClr val="dk2"/>
                </a:solidFill>
              </a:defRPr>
            </a:lvl6pPr>
            <a:lvl7pPr marL="3200400" lvl="6" indent="-317500" algn="l" rtl="0">
              <a:lnSpc>
                <a:spcPct val="115000"/>
              </a:lnSpc>
              <a:spcBef>
                <a:spcPts val="1600"/>
              </a:spcBef>
              <a:spcAft>
                <a:spcPts val="0"/>
              </a:spcAft>
              <a:buClr>
                <a:schemeClr val="dk2"/>
              </a:buClr>
              <a:buSzPts val="1400"/>
              <a:buChar char="●"/>
              <a:defRPr sz="1400">
                <a:solidFill>
                  <a:schemeClr val="dk2"/>
                </a:solidFill>
              </a:defRPr>
            </a:lvl7pPr>
            <a:lvl8pPr marL="3657600" lvl="7" indent="-317500" algn="l" rtl="0">
              <a:lnSpc>
                <a:spcPct val="115000"/>
              </a:lnSpc>
              <a:spcBef>
                <a:spcPts val="1600"/>
              </a:spcBef>
              <a:spcAft>
                <a:spcPts val="0"/>
              </a:spcAft>
              <a:buClr>
                <a:schemeClr val="dk2"/>
              </a:buClr>
              <a:buSzPts val="1400"/>
              <a:buChar char="○"/>
              <a:defRPr sz="1400">
                <a:solidFill>
                  <a:schemeClr val="dk2"/>
                </a:solidFill>
              </a:defRPr>
            </a:lvl8pPr>
            <a:lvl9pPr marL="4114800" lvl="8" indent="-317500" algn="l" rtl="0">
              <a:lnSpc>
                <a:spcPct val="115000"/>
              </a:lnSpc>
              <a:spcBef>
                <a:spcPts val="1600"/>
              </a:spcBef>
              <a:spcAft>
                <a:spcPts val="1600"/>
              </a:spcAft>
              <a:buClr>
                <a:schemeClr val="dk2"/>
              </a:buClr>
              <a:buSzPts val="1400"/>
              <a:buChar char="■"/>
              <a:defRPr sz="1400">
                <a:solidFill>
                  <a:schemeClr val="dk2"/>
                </a:solidFill>
              </a:defRPr>
            </a:lvl9pPr>
          </a:lstStyle>
          <a:p>
            <a:endParaRPr/>
          </a:p>
        </p:txBody>
      </p:sp>
      <p:sp>
        <p:nvSpPr>
          <p:cNvPr id="60" name="Google Shape;60;p14"/>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rtl="0">
              <a:lnSpc>
                <a:spcPct val="100000"/>
              </a:lnSpc>
              <a:spcAft>
                <a:spcPts val="0"/>
              </a:spcAft>
              <a:buNone/>
              <a:defRPr sz="1000">
                <a:solidFill>
                  <a:schemeClr val="dk2"/>
                </a:solidFill>
              </a:defRPr>
            </a:lvl1pPr>
            <a:lvl2pPr lvl="1" algn="r" rtl="0">
              <a:lnSpc>
                <a:spcPct val="100000"/>
              </a:lnSpc>
              <a:spcAft>
                <a:spcPts val="0"/>
              </a:spcAft>
              <a:buNone/>
              <a:defRPr sz="1000">
                <a:solidFill>
                  <a:schemeClr val="dk2"/>
                </a:solidFill>
              </a:defRPr>
            </a:lvl2pPr>
            <a:lvl3pPr lvl="2" algn="r" rtl="0">
              <a:lnSpc>
                <a:spcPct val="100000"/>
              </a:lnSpc>
              <a:spcAft>
                <a:spcPts val="0"/>
              </a:spcAft>
              <a:buNone/>
              <a:defRPr sz="1000">
                <a:solidFill>
                  <a:schemeClr val="dk2"/>
                </a:solidFill>
              </a:defRPr>
            </a:lvl3pPr>
            <a:lvl4pPr lvl="3" algn="r" rtl="0">
              <a:lnSpc>
                <a:spcPct val="100000"/>
              </a:lnSpc>
              <a:spcAft>
                <a:spcPts val="0"/>
              </a:spcAft>
              <a:buNone/>
              <a:defRPr sz="1000">
                <a:solidFill>
                  <a:schemeClr val="dk2"/>
                </a:solidFill>
              </a:defRPr>
            </a:lvl4pPr>
            <a:lvl5pPr lvl="4" algn="r" rtl="0">
              <a:lnSpc>
                <a:spcPct val="100000"/>
              </a:lnSpc>
              <a:spcAft>
                <a:spcPts val="0"/>
              </a:spcAft>
              <a:buNone/>
              <a:defRPr sz="1000">
                <a:solidFill>
                  <a:schemeClr val="dk2"/>
                </a:solidFill>
              </a:defRPr>
            </a:lvl5pPr>
            <a:lvl6pPr lvl="5" algn="r" rtl="0">
              <a:lnSpc>
                <a:spcPct val="100000"/>
              </a:lnSpc>
              <a:spcAft>
                <a:spcPts val="0"/>
              </a:spcAft>
              <a:buNone/>
              <a:defRPr sz="1000">
                <a:solidFill>
                  <a:schemeClr val="dk2"/>
                </a:solidFill>
              </a:defRPr>
            </a:lvl6pPr>
            <a:lvl7pPr lvl="6" algn="r" rtl="0">
              <a:lnSpc>
                <a:spcPct val="100000"/>
              </a:lnSpc>
              <a:spcAft>
                <a:spcPts val="0"/>
              </a:spcAft>
              <a:buNone/>
              <a:defRPr sz="1000">
                <a:solidFill>
                  <a:schemeClr val="dk2"/>
                </a:solidFill>
              </a:defRPr>
            </a:lvl7pPr>
            <a:lvl8pPr lvl="7" algn="r" rtl="0">
              <a:lnSpc>
                <a:spcPct val="100000"/>
              </a:lnSpc>
              <a:spcAft>
                <a:spcPts val="0"/>
              </a:spcAft>
              <a:buNone/>
              <a:defRPr sz="1000">
                <a:solidFill>
                  <a:schemeClr val="dk2"/>
                </a:solidFill>
              </a:defRPr>
            </a:lvl8pPr>
            <a:lvl9pPr lvl="8" algn="r" rtl="0">
              <a:lnSpc>
                <a:spcPct val="100000"/>
              </a:lnSpc>
              <a:spcAft>
                <a:spcPts val="0"/>
              </a:spcAft>
              <a:buNone/>
              <a:defRPr sz="1000">
                <a:solidFill>
                  <a:schemeClr val="dk2"/>
                </a:solidFil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ustom layout 1">
  <p:cSld name="AUTOLAYOUT_4">
    <p:spTree>
      <p:nvGrpSpPr>
        <p:cNvPr id="1" name="Shape 61"/>
        <p:cNvGrpSpPr/>
        <p:nvPr/>
      </p:nvGrpSpPr>
      <p:grpSpPr>
        <a:xfrm>
          <a:off x="0" y="0"/>
          <a:ext cx="0" cy="0"/>
          <a:chOff x="0" y="0"/>
          <a:chExt cx="0" cy="0"/>
        </a:xfrm>
      </p:grpSpPr>
      <p:sp>
        <p:nvSpPr>
          <p:cNvPr id="62" name="Google Shape;62;p15"/>
          <p:cNvSpPr/>
          <p:nvPr/>
        </p:nvSpPr>
        <p:spPr>
          <a:xfrm>
            <a:off x="-100" y="-125"/>
            <a:ext cx="9144000" cy="5143500"/>
          </a:xfrm>
          <a:prstGeom prst="rect">
            <a:avLst/>
          </a:prstGeom>
          <a:gradFill>
            <a:gsLst>
              <a:gs pos="0">
                <a:srgbClr val="696969"/>
              </a:gs>
              <a:gs pos="100000">
                <a:srgbClr val="1D1D1D"/>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5"/>
          <p:cNvSpPr/>
          <p:nvPr/>
        </p:nvSpPr>
        <p:spPr>
          <a:xfrm>
            <a:off x="0" y="0"/>
            <a:ext cx="37893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5"/>
          <p:cNvSpPr txBox="1">
            <a:spLocks noGrp="1"/>
          </p:cNvSpPr>
          <p:nvPr>
            <p:ph type="title"/>
          </p:nvPr>
        </p:nvSpPr>
        <p:spPr>
          <a:xfrm>
            <a:off x="265500" y="316700"/>
            <a:ext cx="3163500" cy="2607600"/>
          </a:xfrm>
          <a:prstGeom prst="rect">
            <a:avLst/>
          </a:prstGeom>
          <a:noFill/>
        </p:spPr>
        <p:txBody>
          <a:bodyPr spcFirstLastPara="1" wrap="square" lIns="91425" tIns="91425" rIns="91425" bIns="91425" anchor="t" anchorCtr="0">
            <a:noAutofit/>
          </a:bodyPr>
          <a:lstStyle>
            <a:lvl1pPr lvl="0" algn="l">
              <a:lnSpc>
                <a:spcPct val="100000"/>
              </a:lnSpc>
              <a:spcBef>
                <a:spcPts val="0"/>
              </a:spcBef>
              <a:spcAft>
                <a:spcPts val="0"/>
              </a:spcAft>
              <a:buClr>
                <a:srgbClr val="FFFFFF"/>
              </a:buClr>
              <a:buSzPts val="3600"/>
              <a:buNone/>
              <a:defRPr sz="3600">
                <a:solidFill>
                  <a:srgbClr val="FFFFFF"/>
                </a:solidFill>
              </a:defRPr>
            </a:lvl1pPr>
            <a:lvl2pPr lvl="1" algn="l">
              <a:lnSpc>
                <a:spcPct val="100000"/>
              </a:lnSpc>
              <a:spcBef>
                <a:spcPts val="0"/>
              </a:spcBef>
              <a:spcAft>
                <a:spcPts val="0"/>
              </a:spcAft>
              <a:buClr>
                <a:srgbClr val="FFFFFF"/>
              </a:buClr>
              <a:buSzPts val="3600"/>
              <a:buNone/>
              <a:defRPr sz="3600">
                <a:solidFill>
                  <a:srgbClr val="FFFFFF"/>
                </a:solidFill>
              </a:defRPr>
            </a:lvl2pPr>
            <a:lvl3pPr lvl="2" algn="l">
              <a:lnSpc>
                <a:spcPct val="100000"/>
              </a:lnSpc>
              <a:spcBef>
                <a:spcPts val="0"/>
              </a:spcBef>
              <a:spcAft>
                <a:spcPts val="0"/>
              </a:spcAft>
              <a:buClr>
                <a:srgbClr val="FFFFFF"/>
              </a:buClr>
              <a:buSzPts val="3600"/>
              <a:buNone/>
              <a:defRPr sz="3600">
                <a:solidFill>
                  <a:srgbClr val="FFFFFF"/>
                </a:solidFill>
              </a:defRPr>
            </a:lvl3pPr>
            <a:lvl4pPr lvl="3" algn="l">
              <a:lnSpc>
                <a:spcPct val="100000"/>
              </a:lnSpc>
              <a:spcBef>
                <a:spcPts val="0"/>
              </a:spcBef>
              <a:spcAft>
                <a:spcPts val="0"/>
              </a:spcAft>
              <a:buClr>
                <a:srgbClr val="FFFFFF"/>
              </a:buClr>
              <a:buSzPts val="3600"/>
              <a:buNone/>
              <a:defRPr sz="3600">
                <a:solidFill>
                  <a:srgbClr val="FFFFFF"/>
                </a:solidFill>
              </a:defRPr>
            </a:lvl4pPr>
            <a:lvl5pPr lvl="4" algn="l">
              <a:lnSpc>
                <a:spcPct val="100000"/>
              </a:lnSpc>
              <a:spcBef>
                <a:spcPts val="0"/>
              </a:spcBef>
              <a:spcAft>
                <a:spcPts val="0"/>
              </a:spcAft>
              <a:buClr>
                <a:srgbClr val="FFFFFF"/>
              </a:buClr>
              <a:buSzPts val="3600"/>
              <a:buNone/>
              <a:defRPr sz="3600">
                <a:solidFill>
                  <a:srgbClr val="FFFFFF"/>
                </a:solidFill>
              </a:defRPr>
            </a:lvl5pPr>
            <a:lvl6pPr lvl="5" algn="l">
              <a:lnSpc>
                <a:spcPct val="100000"/>
              </a:lnSpc>
              <a:spcBef>
                <a:spcPts val="0"/>
              </a:spcBef>
              <a:spcAft>
                <a:spcPts val="0"/>
              </a:spcAft>
              <a:buClr>
                <a:srgbClr val="FFFFFF"/>
              </a:buClr>
              <a:buSzPts val="3600"/>
              <a:buNone/>
              <a:defRPr sz="3600">
                <a:solidFill>
                  <a:srgbClr val="FFFFFF"/>
                </a:solidFill>
              </a:defRPr>
            </a:lvl6pPr>
            <a:lvl7pPr lvl="6" algn="l">
              <a:lnSpc>
                <a:spcPct val="100000"/>
              </a:lnSpc>
              <a:spcBef>
                <a:spcPts val="0"/>
              </a:spcBef>
              <a:spcAft>
                <a:spcPts val="0"/>
              </a:spcAft>
              <a:buClr>
                <a:srgbClr val="FFFFFF"/>
              </a:buClr>
              <a:buSzPts val="3600"/>
              <a:buNone/>
              <a:defRPr sz="3600">
                <a:solidFill>
                  <a:srgbClr val="FFFFFF"/>
                </a:solidFill>
              </a:defRPr>
            </a:lvl7pPr>
            <a:lvl8pPr lvl="7" algn="l">
              <a:lnSpc>
                <a:spcPct val="100000"/>
              </a:lnSpc>
              <a:spcBef>
                <a:spcPts val="0"/>
              </a:spcBef>
              <a:spcAft>
                <a:spcPts val="0"/>
              </a:spcAft>
              <a:buClr>
                <a:srgbClr val="FFFFFF"/>
              </a:buClr>
              <a:buSzPts val="3600"/>
              <a:buNone/>
              <a:defRPr sz="3600">
                <a:solidFill>
                  <a:srgbClr val="FFFFFF"/>
                </a:solidFill>
              </a:defRPr>
            </a:lvl8pPr>
            <a:lvl9pPr lvl="8" algn="l">
              <a:lnSpc>
                <a:spcPct val="100000"/>
              </a:lnSpc>
              <a:spcBef>
                <a:spcPts val="0"/>
              </a:spcBef>
              <a:spcAft>
                <a:spcPts val="0"/>
              </a:spcAft>
              <a:buClr>
                <a:srgbClr val="FFFFFF"/>
              </a:buClr>
              <a:buSzPts val="3600"/>
              <a:buNone/>
              <a:defRPr sz="3600">
                <a:solidFill>
                  <a:srgbClr val="FFFFFF"/>
                </a:solidFill>
              </a:defRPr>
            </a:lvl9pPr>
          </a:lstStyle>
          <a:p>
            <a:endParaRPr/>
          </a:p>
        </p:txBody>
      </p:sp>
      <p:sp>
        <p:nvSpPr>
          <p:cNvPr id="65" name="Google Shape;65;p15"/>
          <p:cNvSpPr txBox="1">
            <a:spLocks noGrp="1"/>
          </p:cNvSpPr>
          <p:nvPr>
            <p:ph type="subTitle" idx="1"/>
          </p:nvPr>
        </p:nvSpPr>
        <p:spPr>
          <a:xfrm>
            <a:off x="265500" y="3009000"/>
            <a:ext cx="3163500" cy="1235100"/>
          </a:xfrm>
          <a:prstGeom prst="rect">
            <a:avLst/>
          </a:prstGeom>
          <a:noFill/>
        </p:spPr>
        <p:txBody>
          <a:bodyPr spcFirstLastPara="1" wrap="square" lIns="91425" tIns="91425" rIns="91425" bIns="91425" anchor="t" anchorCtr="0">
            <a:noAutofit/>
          </a:bodyPr>
          <a:lstStyle>
            <a:lvl1pPr lvl="0" algn="l">
              <a:lnSpc>
                <a:spcPct val="100000"/>
              </a:lnSpc>
              <a:spcBef>
                <a:spcPts val="0"/>
              </a:spcBef>
              <a:spcAft>
                <a:spcPts val="0"/>
              </a:spcAft>
              <a:buClr>
                <a:srgbClr val="FFFFFF"/>
              </a:buClr>
              <a:buSzPts val="1400"/>
              <a:buNone/>
              <a:defRPr sz="1400">
                <a:solidFill>
                  <a:srgbClr val="FFFFFF"/>
                </a:solidFill>
              </a:defRPr>
            </a:lvl1pPr>
            <a:lvl2pPr lvl="1" algn="l">
              <a:lnSpc>
                <a:spcPct val="100000"/>
              </a:lnSpc>
              <a:spcBef>
                <a:spcPts val="0"/>
              </a:spcBef>
              <a:spcAft>
                <a:spcPts val="0"/>
              </a:spcAft>
              <a:buClr>
                <a:srgbClr val="FFFFFF"/>
              </a:buClr>
              <a:buSzPts val="1400"/>
              <a:buNone/>
              <a:defRPr sz="1400">
                <a:solidFill>
                  <a:srgbClr val="FFFFFF"/>
                </a:solidFill>
              </a:defRPr>
            </a:lvl2pPr>
            <a:lvl3pPr lvl="2" algn="l">
              <a:lnSpc>
                <a:spcPct val="100000"/>
              </a:lnSpc>
              <a:spcBef>
                <a:spcPts val="0"/>
              </a:spcBef>
              <a:spcAft>
                <a:spcPts val="0"/>
              </a:spcAft>
              <a:buClr>
                <a:srgbClr val="FFFFFF"/>
              </a:buClr>
              <a:buSzPts val="1400"/>
              <a:buNone/>
              <a:defRPr sz="1400">
                <a:solidFill>
                  <a:srgbClr val="FFFFFF"/>
                </a:solidFill>
              </a:defRPr>
            </a:lvl3pPr>
            <a:lvl4pPr lvl="3" algn="l">
              <a:lnSpc>
                <a:spcPct val="100000"/>
              </a:lnSpc>
              <a:spcBef>
                <a:spcPts val="0"/>
              </a:spcBef>
              <a:spcAft>
                <a:spcPts val="0"/>
              </a:spcAft>
              <a:buClr>
                <a:srgbClr val="FFFFFF"/>
              </a:buClr>
              <a:buSzPts val="1400"/>
              <a:buNone/>
              <a:defRPr sz="1400">
                <a:solidFill>
                  <a:srgbClr val="FFFFFF"/>
                </a:solidFill>
              </a:defRPr>
            </a:lvl4pPr>
            <a:lvl5pPr lvl="4" algn="l">
              <a:lnSpc>
                <a:spcPct val="100000"/>
              </a:lnSpc>
              <a:spcBef>
                <a:spcPts val="0"/>
              </a:spcBef>
              <a:spcAft>
                <a:spcPts val="0"/>
              </a:spcAft>
              <a:buClr>
                <a:srgbClr val="FFFFFF"/>
              </a:buClr>
              <a:buSzPts val="1400"/>
              <a:buNone/>
              <a:defRPr sz="1400">
                <a:solidFill>
                  <a:srgbClr val="FFFFFF"/>
                </a:solidFill>
              </a:defRPr>
            </a:lvl5pPr>
            <a:lvl6pPr lvl="5" algn="l">
              <a:lnSpc>
                <a:spcPct val="100000"/>
              </a:lnSpc>
              <a:spcBef>
                <a:spcPts val="0"/>
              </a:spcBef>
              <a:spcAft>
                <a:spcPts val="0"/>
              </a:spcAft>
              <a:buClr>
                <a:srgbClr val="FFFFFF"/>
              </a:buClr>
              <a:buSzPts val="1400"/>
              <a:buNone/>
              <a:defRPr sz="1400">
                <a:solidFill>
                  <a:srgbClr val="FFFFFF"/>
                </a:solidFill>
              </a:defRPr>
            </a:lvl6pPr>
            <a:lvl7pPr lvl="6" algn="l">
              <a:lnSpc>
                <a:spcPct val="100000"/>
              </a:lnSpc>
              <a:spcBef>
                <a:spcPts val="0"/>
              </a:spcBef>
              <a:spcAft>
                <a:spcPts val="0"/>
              </a:spcAft>
              <a:buClr>
                <a:srgbClr val="FFFFFF"/>
              </a:buClr>
              <a:buSzPts val="1400"/>
              <a:buNone/>
              <a:defRPr sz="1400">
                <a:solidFill>
                  <a:srgbClr val="FFFFFF"/>
                </a:solidFill>
              </a:defRPr>
            </a:lvl7pPr>
            <a:lvl8pPr lvl="7" algn="l">
              <a:lnSpc>
                <a:spcPct val="100000"/>
              </a:lnSpc>
              <a:spcBef>
                <a:spcPts val="0"/>
              </a:spcBef>
              <a:spcAft>
                <a:spcPts val="0"/>
              </a:spcAft>
              <a:buClr>
                <a:srgbClr val="FFFFFF"/>
              </a:buClr>
              <a:buSzPts val="1400"/>
              <a:buNone/>
              <a:defRPr sz="1400">
                <a:solidFill>
                  <a:srgbClr val="FFFFFF"/>
                </a:solidFill>
              </a:defRPr>
            </a:lvl8pPr>
            <a:lvl9pPr lvl="8" algn="l">
              <a:lnSpc>
                <a:spcPct val="100000"/>
              </a:lnSpc>
              <a:spcBef>
                <a:spcPts val="0"/>
              </a:spcBef>
              <a:spcAft>
                <a:spcPts val="0"/>
              </a:spcAft>
              <a:buClr>
                <a:srgbClr val="FFFFFF"/>
              </a:buClr>
              <a:buSzPts val="1400"/>
              <a:buNone/>
              <a:defRPr sz="1400">
                <a:solidFill>
                  <a:srgbClr val="FFFFFF"/>
                </a:solidFill>
              </a:defRPr>
            </a:lvl9pPr>
          </a:lstStyle>
          <a:p>
            <a:endParaRPr/>
          </a:p>
        </p:txBody>
      </p:sp>
      <p:sp>
        <p:nvSpPr>
          <p:cNvPr id="66" name="Google Shape;66;p15"/>
          <p:cNvSpPr txBox="1">
            <a:spLocks noGrp="1"/>
          </p:cNvSpPr>
          <p:nvPr>
            <p:ph type="body" idx="2"/>
          </p:nvPr>
        </p:nvSpPr>
        <p:spPr>
          <a:xfrm>
            <a:off x="4283675" y="992575"/>
            <a:ext cx="4407300" cy="3158100"/>
          </a:xfrm>
          <a:prstGeom prst="rect">
            <a:avLst/>
          </a:prstGeom>
          <a:noFill/>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rgbClr val="FFFFFF"/>
              </a:buClr>
              <a:buSzPts val="1800"/>
              <a:buChar char="●"/>
              <a:defRPr sz="1800">
                <a:solidFill>
                  <a:srgbClr val="FFFFFF"/>
                </a:solidFill>
              </a:defRPr>
            </a:lvl1pPr>
            <a:lvl2pPr marL="914400" lvl="1" indent="-317500" algn="l">
              <a:lnSpc>
                <a:spcPct val="115000"/>
              </a:lnSpc>
              <a:spcBef>
                <a:spcPts val="1600"/>
              </a:spcBef>
              <a:spcAft>
                <a:spcPts val="0"/>
              </a:spcAft>
              <a:buClr>
                <a:srgbClr val="FFFFFF"/>
              </a:buClr>
              <a:buSzPts val="1400"/>
              <a:buChar char="○"/>
              <a:defRPr sz="1400">
                <a:solidFill>
                  <a:srgbClr val="FFFFFF"/>
                </a:solidFill>
              </a:defRPr>
            </a:lvl2pPr>
            <a:lvl3pPr marL="1371600" lvl="2" indent="-317500" algn="l">
              <a:lnSpc>
                <a:spcPct val="115000"/>
              </a:lnSpc>
              <a:spcBef>
                <a:spcPts val="1600"/>
              </a:spcBef>
              <a:spcAft>
                <a:spcPts val="0"/>
              </a:spcAft>
              <a:buClr>
                <a:srgbClr val="FFFFFF"/>
              </a:buClr>
              <a:buSzPts val="1400"/>
              <a:buChar char="■"/>
              <a:defRPr sz="1400">
                <a:solidFill>
                  <a:srgbClr val="FFFFFF"/>
                </a:solidFill>
              </a:defRPr>
            </a:lvl3pPr>
            <a:lvl4pPr marL="1828800" lvl="3" indent="-317500" algn="l">
              <a:lnSpc>
                <a:spcPct val="115000"/>
              </a:lnSpc>
              <a:spcBef>
                <a:spcPts val="1600"/>
              </a:spcBef>
              <a:spcAft>
                <a:spcPts val="0"/>
              </a:spcAft>
              <a:buClr>
                <a:srgbClr val="FFFFFF"/>
              </a:buClr>
              <a:buSzPts val="1400"/>
              <a:buChar char="●"/>
              <a:defRPr sz="1400">
                <a:solidFill>
                  <a:srgbClr val="FFFFFF"/>
                </a:solidFill>
              </a:defRPr>
            </a:lvl4pPr>
            <a:lvl5pPr marL="2286000" lvl="4" indent="-317500" algn="l">
              <a:lnSpc>
                <a:spcPct val="115000"/>
              </a:lnSpc>
              <a:spcBef>
                <a:spcPts val="1600"/>
              </a:spcBef>
              <a:spcAft>
                <a:spcPts val="0"/>
              </a:spcAft>
              <a:buClr>
                <a:srgbClr val="FFFFFF"/>
              </a:buClr>
              <a:buSzPts val="1400"/>
              <a:buChar char="○"/>
              <a:defRPr sz="1400">
                <a:solidFill>
                  <a:srgbClr val="FFFFFF"/>
                </a:solidFill>
              </a:defRPr>
            </a:lvl5pPr>
            <a:lvl6pPr marL="2743200" lvl="5" indent="-317500" algn="l">
              <a:lnSpc>
                <a:spcPct val="115000"/>
              </a:lnSpc>
              <a:spcBef>
                <a:spcPts val="1600"/>
              </a:spcBef>
              <a:spcAft>
                <a:spcPts val="0"/>
              </a:spcAft>
              <a:buClr>
                <a:srgbClr val="FFFFFF"/>
              </a:buClr>
              <a:buSzPts val="1400"/>
              <a:buChar char="■"/>
              <a:defRPr sz="1400">
                <a:solidFill>
                  <a:srgbClr val="FFFFFF"/>
                </a:solidFill>
              </a:defRPr>
            </a:lvl6pPr>
            <a:lvl7pPr marL="3200400" lvl="6" indent="-317500" algn="l">
              <a:lnSpc>
                <a:spcPct val="115000"/>
              </a:lnSpc>
              <a:spcBef>
                <a:spcPts val="1600"/>
              </a:spcBef>
              <a:spcAft>
                <a:spcPts val="0"/>
              </a:spcAft>
              <a:buClr>
                <a:srgbClr val="FFFFFF"/>
              </a:buClr>
              <a:buSzPts val="1400"/>
              <a:buChar char="●"/>
              <a:defRPr sz="1400">
                <a:solidFill>
                  <a:srgbClr val="FFFFFF"/>
                </a:solidFill>
              </a:defRPr>
            </a:lvl7pPr>
            <a:lvl8pPr marL="3657600" lvl="7" indent="-317500" algn="l">
              <a:lnSpc>
                <a:spcPct val="115000"/>
              </a:lnSpc>
              <a:spcBef>
                <a:spcPts val="1600"/>
              </a:spcBef>
              <a:spcAft>
                <a:spcPts val="0"/>
              </a:spcAft>
              <a:buClr>
                <a:srgbClr val="FFFFFF"/>
              </a:buClr>
              <a:buSzPts val="1400"/>
              <a:buChar char="○"/>
              <a:defRPr sz="1400">
                <a:solidFill>
                  <a:srgbClr val="FFFFFF"/>
                </a:solidFill>
              </a:defRPr>
            </a:lvl8pPr>
            <a:lvl9pPr marL="4114800" lvl="8" indent="-317500" algn="l">
              <a:lnSpc>
                <a:spcPct val="115000"/>
              </a:lnSpc>
              <a:spcBef>
                <a:spcPts val="1600"/>
              </a:spcBef>
              <a:spcAft>
                <a:spcPts val="1600"/>
              </a:spcAft>
              <a:buClr>
                <a:srgbClr val="FFFFFF"/>
              </a:buClr>
              <a:buSzPts val="1400"/>
              <a:buChar char="■"/>
              <a:defRPr sz="1400">
                <a:solidFill>
                  <a:srgbClr val="FFFFFF"/>
                </a:solidFill>
              </a:defRPr>
            </a:lvl9pPr>
          </a:lstStyle>
          <a:p>
            <a:endParaRPr/>
          </a:p>
        </p:txBody>
      </p:sp>
      <p:sp>
        <p:nvSpPr>
          <p:cNvPr id="67" name="Google Shape;67;p15"/>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rgbClr val="FFFFFF"/>
                </a:solidFill>
              </a:defRPr>
            </a:lvl1pPr>
            <a:lvl2pPr lvl="1" algn="r">
              <a:lnSpc>
                <a:spcPct val="100000"/>
              </a:lnSpc>
              <a:spcAft>
                <a:spcPts val="0"/>
              </a:spcAft>
              <a:buNone/>
              <a:defRPr sz="1000">
                <a:solidFill>
                  <a:srgbClr val="FFFFFF"/>
                </a:solidFill>
              </a:defRPr>
            </a:lvl2pPr>
            <a:lvl3pPr lvl="2" algn="r">
              <a:lnSpc>
                <a:spcPct val="100000"/>
              </a:lnSpc>
              <a:spcAft>
                <a:spcPts val="0"/>
              </a:spcAft>
              <a:buNone/>
              <a:defRPr sz="1000">
                <a:solidFill>
                  <a:srgbClr val="FFFFFF"/>
                </a:solidFill>
              </a:defRPr>
            </a:lvl3pPr>
            <a:lvl4pPr lvl="3" algn="r">
              <a:lnSpc>
                <a:spcPct val="100000"/>
              </a:lnSpc>
              <a:spcAft>
                <a:spcPts val="0"/>
              </a:spcAft>
              <a:buNone/>
              <a:defRPr sz="1000">
                <a:solidFill>
                  <a:srgbClr val="FFFFFF"/>
                </a:solidFill>
              </a:defRPr>
            </a:lvl4pPr>
            <a:lvl5pPr lvl="4" algn="r">
              <a:lnSpc>
                <a:spcPct val="100000"/>
              </a:lnSpc>
              <a:spcAft>
                <a:spcPts val="0"/>
              </a:spcAft>
              <a:buNone/>
              <a:defRPr sz="1000">
                <a:solidFill>
                  <a:srgbClr val="FFFFFF"/>
                </a:solidFill>
              </a:defRPr>
            </a:lvl5pPr>
            <a:lvl6pPr lvl="5" algn="r">
              <a:lnSpc>
                <a:spcPct val="100000"/>
              </a:lnSpc>
              <a:spcAft>
                <a:spcPts val="0"/>
              </a:spcAft>
              <a:buNone/>
              <a:defRPr sz="1000">
                <a:solidFill>
                  <a:srgbClr val="FFFFFF"/>
                </a:solidFill>
              </a:defRPr>
            </a:lvl6pPr>
            <a:lvl7pPr lvl="6" algn="r">
              <a:lnSpc>
                <a:spcPct val="100000"/>
              </a:lnSpc>
              <a:spcAft>
                <a:spcPts val="0"/>
              </a:spcAft>
              <a:buNone/>
              <a:defRPr sz="1000">
                <a:solidFill>
                  <a:srgbClr val="FFFFFF"/>
                </a:solidFill>
              </a:defRPr>
            </a:lvl7pPr>
            <a:lvl8pPr lvl="7" algn="r">
              <a:lnSpc>
                <a:spcPct val="100000"/>
              </a:lnSpc>
              <a:spcAft>
                <a:spcPts val="0"/>
              </a:spcAft>
              <a:buNone/>
              <a:defRPr sz="1000">
                <a:solidFill>
                  <a:srgbClr val="FFFFFF"/>
                </a:solidFill>
              </a:defRPr>
            </a:lvl8pPr>
            <a:lvl9pPr lvl="8" algn="r">
              <a:lnSpc>
                <a:spcPct val="100000"/>
              </a:lnSpc>
              <a:spcAft>
                <a:spcPts val="0"/>
              </a:spcAft>
              <a:buNone/>
              <a:defRPr sz="1000">
                <a:solidFill>
                  <a:srgbClr val="FFFFFF"/>
                </a:solidFil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6">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www.literarydevices.com/antistroph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436825" y="849050"/>
            <a:ext cx="4065900" cy="1955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The Ode</a:t>
            </a:r>
            <a:endParaRPr/>
          </a:p>
        </p:txBody>
      </p:sp>
      <p:sp>
        <p:nvSpPr>
          <p:cNvPr id="73" name="Google Shape;73;p16"/>
          <p:cNvSpPr txBox="1">
            <a:spLocks noGrp="1"/>
          </p:cNvSpPr>
          <p:nvPr>
            <p:ph type="subTitle" idx="1"/>
          </p:nvPr>
        </p:nvSpPr>
        <p:spPr>
          <a:xfrm>
            <a:off x="436825" y="2974150"/>
            <a:ext cx="4065900" cy="187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SEMESTER TWO</a:t>
            </a:r>
            <a:endParaRPr/>
          </a:p>
          <a:p>
            <a:pPr marL="0" lvl="0" indent="0" algn="l" rtl="0">
              <a:spcBef>
                <a:spcPts val="0"/>
              </a:spcBef>
              <a:spcAft>
                <a:spcPts val="0"/>
              </a:spcAft>
              <a:buNone/>
            </a:pPr>
            <a:r>
              <a:rPr lang="en-GB"/>
              <a:t>INTRODUCTION TO ENGLISH LITERATURE SIUAIEL21</a:t>
            </a:r>
            <a:endParaRPr/>
          </a:p>
          <a:p>
            <a:pPr marL="0" lvl="0" indent="0" algn="l" rtl="0">
              <a:spcBef>
                <a:spcPts val="0"/>
              </a:spcBef>
              <a:spcAft>
                <a:spcPts val="0"/>
              </a:spcAft>
              <a:buNone/>
            </a:pPr>
            <a:endParaRPr/>
          </a:p>
          <a:p>
            <a:pPr marL="0" lvl="0" indent="0" algn="l" rtl="0">
              <a:spcBef>
                <a:spcPts val="0"/>
              </a:spcBef>
              <a:spcAft>
                <a:spcPts val="0"/>
              </a:spcAft>
              <a:buNone/>
            </a:pPr>
            <a:r>
              <a:rPr lang="en-GB"/>
              <a:t>DR. LAKSHMI MUTHUKUMAR,</a:t>
            </a:r>
            <a:endParaRPr/>
          </a:p>
          <a:p>
            <a:pPr marL="0" lvl="0" indent="0" algn="l" rtl="0">
              <a:spcBef>
                <a:spcPts val="0"/>
              </a:spcBef>
              <a:spcAft>
                <a:spcPts val="0"/>
              </a:spcAft>
              <a:buNone/>
            </a:pPr>
            <a:r>
              <a:rPr lang="en-GB"/>
              <a:t>HEAD, DEPT. OF ENGLISH</a:t>
            </a:r>
            <a:endParaRPr/>
          </a:p>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5"/>
          <p:cNvSpPr txBox="1">
            <a:spLocks noGrp="1"/>
          </p:cNvSpPr>
          <p:nvPr>
            <p:ph type="title"/>
          </p:nvPr>
        </p:nvSpPr>
        <p:spPr>
          <a:xfrm>
            <a:off x="265500" y="316700"/>
            <a:ext cx="3163500" cy="2607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2"/>
              </a:solidFill>
            </a:endParaRPr>
          </a:p>
        </p:txBody>
      </p:sp>
      <p:sp>
        <p:nvSpPr>
          <p:cNvPr id="134" name="Google Shape;134;p25"/>
          <p:cNvSpPr txBox="1">
            <a:spLocks noGrp="1"/>
          </p:cNvSpPr>
          <p:nvPr>
            <p:ph type="subTitle" idx="1"/>
          </p:nvPr>
        </p:nvSpPr>
        <p:spPr>
          <a:xfrm>
            <a:off x="265500" y="3009000"/>
            <a:ext cx="3163500" cy="123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2"/>
              </a:solidFill>
            </a:endParaRPr>
          </a:p>
        </p:txBody>
      </p:sp>
      <p:sp>
        <p:nvSpPr>
          <p:cNvPr id="135" name="Google Shape;135;p25"/>
          <p:cNvSpPr txBox="1">
            <a:spLocks noGrp="1"/>
          </p:cNvSpPr>
          <p:nvPr>
            <p:ph type="body" idx="2"/>
          </p:nvPr>
        </p:nvSpPr>
        <p:spPr>
          <a:xfrm>
            <a:off x="4283675" y="992575"/>
            <a:ext cx="4407300" cy="3158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a:t>THANK YOU AND ALL THE VERY BEST FOR YOUR EXAMS!</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436825" y="849050"/>
            <a:ext cx="4065900" cy="1955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DEFINITION</a:t>
            </a:r>
            <a:endParaRPr/>
          </a:p>
        </p:txBody>
      </p:sp>
      <p:sp>
        <p:nvSpPr>
          <p:cNvPr id="79" name="Google Shape;79;p17"/>
          <p:cNvSpPr txBox="1">
            <a:spLocks noGrp="1"/>
          </p:cNvSpPr>
          <p:nvPr>
            <p:ph type="subTitle" idx="1"/>
          </p:nvPr>
        </p:nvSpPr>
        <p:spPr>
          <a:xfrm>
            <a:off x="436825" y="2974150"/>
            <a:ext cx="4065900" cy="1896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 LONG LYRIC POEM THAT IS SERIOUS IN SUBJECT AND TREATMENT, ELEVATED IN STYLE AND ELABORATE IN ITS STANZAIC STRUCTURE.</a:t>
            </a:r>
            <a:endParaRPr/>
          </a:p>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8"/>
          <p:cNvPicPr preferRelativeResize="0"/>
          <p:nvPr/>
        </p:nvPicPr>
        <p:blipFill rotWithShape="1">
          <a:blip r:embed="rId3">
            <a:alphaModFix/>
          </a:blip>
          <a:srcRect t="12308" b="12316"/>
          <a:stretch/>
        </p:blipFill>
        <p:spPr>
          <a:xfrm>
            <a:off x="0" y="0"/>
            <a:ext cx="4572000" cy="5143500"/>
          </a:xfrm>
          <a:prstGeom prst="rect">
            <a:avLst/>
          </a:prstGeom>
          <a:noFill/>
          <a:ln>
            <a:noFill/>
          </a:ln>
        </p:spPr>
      </p:pic>
      <p:sp>
        <p:nvSpPr>
          <p:cNvPr id="85" name="Google Shape;85;p18"/>
          <p:cNvSpPr txBox="1">
            <a:spLocks noGrp="1"/>
          </p:cNvSpPr>
          <p:nvPr>
            <p:ph type="title"/>
          </p:nvPr>
        </p:nvSpPr>
        <p:spPr>
          <a:xfrm>
            <a:off x="4852825" y="233150"/>
            <a:ext cx="4016400" cy="1181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a:t>THE STRUCTURE OF THE ODE</a:t>
            </a:r>
            <a:endParaRPr/>
          </a:p>
        </p:txBody>
      </p:sp>
      <p:sp>
        <p:nvSpPr>
          <p:cNvPr id="86" name="Google Shape;86;p18"/>
          <p:cNvSpPr txBox="1">
            <a:spLocks noGrp="1"/>
          </p:cNvSpPr>
          <p:nvPr>
            <p:ph type="body" idx="1"/>
          </p:nvPr>
        </p:nvSpPr>
        <p:spPr>
          <a:xfrm>
            <a:off x="4852900" y="1672727"/>
            <a:ext cx="4016400" cy="2990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1800">
                <a:solidFill>
                  <a:srgbClr val="111111"/>
                </a:solidFill>
                <a:highlight>
                  <a:srgbClr val="FFFFFF"/>
                </a:highlight>
                <a:latin typeface="Verdana"/>
                <a:ea typeface="Verdana"/>
                <a:cs typeface="Verdana"/>
                <a:sym typeface="Verdana"/>
              </a:rPr>
              <a:t>The ode has an elaborate structure involving three parts known as the strophe, </a:t>
            </a:r>
            <a:r>
              <a:rPr lang="en-GB" sz="1800">
                <a:solidFill>
                  <a:srgbClr val="000000"/>
                </a:solidFill>
                <a:highlight>
                  <a:srgbClr val="FFFFFF"/>
                </a:highlight>
                <a:uFill>
                  <a:noFill/>
                </a:uFill>
                <a:latin typeface="Verdana"/>
                <a:ea typeface="Verdana"/>
                <a:cs typeface="Verdana"/>
                <a:sym typeface="Verdana"/>
                <a:hlinkClick r:id="rId4"/>
              </a:rPr>
              <a:t>antistrophe</a:t>
            </a:r>
            <a:r>
              <a:rPr lang="en-GB" sz="1800">
                <a:solidFill>
                  <a:srgbClr val="000000"/>
                </a:solidFill>
                <a:highlight>
                  <a:srgbClr val="FFFFFF"/>
                </a:highlight>
                <a:latin typeface="Verdana"/>
                <a:ea typeface="Verdana"/>
                <a:cs typeface="Verdana"/>
                <a:sym typeface="Verdana"/>
              </a:rPr>
              <a:t>, an</a:t>
            </a:r>
            <a:r>
              <a:rPr lang="en-GB" sz="1800">
                <a:solidFill>
                  <a:srgbClr val="111111"/>
                </a:solidFill>
                <a:highlight>
                  <a:srgbClr val="FFFFFF"/>
                </a:highlight>
                <a:latin typeface="Verdana"/>
                <a:ea typeface="Verdana"/>
                <a:cs typeface="Verdana"/>
                <a:sym typeface="Verdana"/>
              </a:rPr>
              <a:t>d epode. Originally, Greek odes were set to music.</a:t>
            </a:r>
            <a:endParaRPr sz="1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sz="2400"/>
              <a:t>ETYMOLOGICAL ORIGIN</a:t>
            </a:r>
            <a:endParaRPr sz="2400"/>
          </a:p>
        </p:txBody>
      </p:sp>
      <p:sp>
        <p:nvSpPr>
          <p:cNvPr id="92" name="Google Shape;92;p1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1600"/>
              </a:spcAft>
              <a:buNone/>
            </a:pPr>
            <a:r>
              <a:rPr lang="en-GB">
                <a:solidFill>
                  <a:srgbClr val="111111"/>
                </a:solidFill>
                <a:highlight>
                  <a:srgbClr val="FFFFFF"/>
                </a:highlight>
                <a:latin typeface="Verdana"/>
                <a:ea typeface="Verdana"/>
                <a:cs typeface="Verdana"/>
                <a:sym typeface="Verdana"/>
              </a:rPr>
              <a:t>The word ode comes originally from the Greek word ᾠδή (</a:t>
            </a:r>
            <a:r>
              <a:rPr lang="en-GB" i="1">
                <a:solidFill>
                  <a:srgbClr val="111111"/>
                </a:solidFill>
                <a:highlight>
                  <a:srgbClr val="FFFFFF"/>
                </a:highlight>
                <a:latin typeface="Verdana"/>
                <a:ea typeface="Verdana"/>
                <a:cs typeface="Verdana"/>
                <a:sym typeface="Verdana"/>
              </a:rPr>
              <a:t>ōidē</a:t>
            </a:r>
            <a:r>
              <a:rPr lang="en-GB">
                <a:solidFill>
                  <a:srgbClr val="111111"/>
                </a:solidFill>
                <a:highlight>
                  <a:srgbClr val="FFFFFF"/>
                </a:highlight>
                <a:latin typeface="Verdana"/>
                <a:ea typeface="Verdana"/>
                <a:cs typeface="Verdana"/>
                <a:sym typeface="Verdana"/>
              </a:rPr>
              <a:t>), meaning “song.” The definition of THE ode has thus clearly changed over time, as now it is often used colloquially to refer to any praise or glorification of an individual or thing.</a:t>
            </a:r>
            <a:endParaRPr/>
          </a:p>
        </p:txBody>
      </p:sp>
      <p:sp>
        <p:nvSpPr>
          <p:cNvPr id="93" name="Google Shape;93;p1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TYPES OF ODES</a:t>
            </a:r>
            <a:endParaRPr/>
          </a:p>
        </p:txBody>
      </p:sp>
      <p:sp>
        <p:nvSpPr>
          <p:cNvPr id="99" name="Google Shape;99;p20"/>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00" name="Google Shape;100;p20"/>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p>
            <a:pPr marL="457200" lvl="0" indent="-381000" algn="l" rtl="0">
              <a:spcBef>
                <a:spcPts val="0"/>
              </a:spcBef>
              <a:spcAft>
                <a:spcPts val="0"/>
              </a:spcAft>
              <a:buClr>
                <a:srgbClr val="111111"/>
              </a:buClr>
              <a:buSzPts val="2400"/>
              <a:buFont typeface="Verdana"/>
              <a:buChar char="●"/>
            </a:pPr>
            <a:r>
              <a:rPr lang="en-GB" sz="2400">
                <a:solidFill>
                  <a:srgbClr val="111111"/>
                </a:solidFill>
                <a:highlight>
                  <a:srgbClr val="FFFFFF"/>
                </a:highlight>
                <a:latin typeface="Verdana"/>
                <a:ea typeface="Verdana"/>
                <a:cs typeface="Verdana"/>
                <a:sym typeface="Verdana"/>
              </a:rPr>
              <a:t>The Pindaric </a:t>
            </a:r>
            <a:endParaRPr sz="2400">
              <a:solidFill>
                <a:srgbClr val="111111"/>
              </a:solidFill>
              <a:highlight>
                <a:srgbClr val="FFFFFF"/>
              </a:highlight>
              <a:latin typeface="Verdana"/>
              <a:ea typeface="Verdana"/>
              <a:cs typeface="Verdana"/>
              <a:sym typeface="Verdana"/>
            </a:endParaRPr>
          </a:p>
          <a:p>
            <a:pPr marL="457200" lvl="0" indent="-381000" algn="l" rtl="0">
              <a:spcBef>
                <a:spcPts val="0"/>
              </a:spcBef>
              <a:spcAft>
                <a:spcPts val="0"/>
              </a:spcAft>
              <a:buClr>
                <a:srgbClr val="111111"/>
              </a:buClr>
              <a:buSzPts val="2400"/>
              <a:buFont typeface="Verdana"/>
              <a:buChar char="●"/>
            </a:pPr>
            <a:r>
              <a:rPr lang="en-GB" sz="2400">
                <a:solidFill>
                  <a:srgbClr val="111111"/>
                </a:solidFill>
                <a:highlight>
                  <a:srgbClr val="FFFFFF"/>
                </a:highlight>
                <a:latin typeface="Verdana"/>
                <a:ea typeface="Verdana"/>
                <a:cs typeface="Verdana"/>
                <a:sym typeface="Verdana"/>
              </a:rPr>
              <a:t>The Horatian </a:t>
            </a:r>
            <a:endParaRPr sz="2400">
              <a:solidFill>
                <a:srgbClr val="111111"/>
              </a:solidFill>
              <a:highlight>
                <a:srgbClr val="FFFFFF"/>
              </a:highlight>
              <a:latin typeface="Verdana"/>
              <a:ea typeface="Verdana"/>
              <a:cs typeface="Verdana"/>
              <a:sym typeface="Verdana"/>
            </a:endParaRPr>
          </a:p>
          <a:p>
            <a:pPr marL="457200" lvl="0" indent="-381000" algn="l" rtl="0">
              <a:spcBef>
                <a:spcPts val="0"/>
              </a:spcBef>
              <a:spcAft>
                <a:spcPts val="0"/>
              </a:spcAft>
              <a:buClr>
                <a:srgbClr val="111111"/>
              </a:buClr>
              <a:buSzPts val="2400"/>
              <a:buFont typeface="Verdana"/>
              <a:buChar char="●"/>
            </a:pPr>
            <a:r>
              <a:rPr lang="en-GB" sz="2400">
                <a:solidFill>
                  <a:srgbClr val="111111"/>
                </a:solidFill>
                <a:highlight>
                  <a:srgbClr val="FFFFFF"/>
                </a:highlight>
                <a:latin typeface="Verdana"/>
                <a:ea typeface="Verdana"/>
                <a:cs typeface="Verdana"/>
                <a:sym typeface="Verdana"/>
              </a:rPr>
              <a:t>The Irregular</a:t>
            </a:r>
            <a:endParaRPr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THE REGULAR OR THE PINDARIC ODE</a:t>
            </a:r>
            <a:endParaRPr/>
          </a:p>
        </p:txBody>
      </p:sp>
      <p:sp>
        <p:nvSpPr>
          <p:cNvPr id="106" name="Google Shape;106;p21"/>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NAMED AFTER THE ANCIENT GREEK POET PINDAR</a:t>
            </a:r>
            <a:endParaRPr/>
          </a:p>
        </p:txBody>
      </p:sp>
      <p:sp>
        <p:nvSpPr>
          <p:cNvPr id="107" name="Google Shape;107;p21"/>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STROPHE: RIGHT TO LEFT</a:t>
            </a:r>
            <a:endParaRPr/>
          </a:p>
          <a:p>
            <a:pPr marL="0" lvl="0" indent="0" algn="l" rtl="0">
              <a:spcBef>
                <a:spcPts val="1600"/>
              </a:spcBef>
              <a:spcAft>
                <a:spcPts val="0"/>
              </a:spcAft>
              <a:buNone/>
            </a:pPr>
            <a:r>
              <a:rPr lang="en-GB"/>
              <a:t>ANTISTROPHE: LEFT TO RIGHT</a:t>
            </a:r>
            <a:endParaRPr/>
          </a:p>
          <a:p>
            <a:pPr marL="0" lvl="0" indent="0" algn="l" rtl="0">
              <a:spcBef>
                <a:spcPts val="1600"/>
              </a:spcBef>
              <a:spcAft>
                <a:spcPts val="0"/>
              </a:spcAft>
              <a:buNone/>
            </a:pPr>
            <a:r>
              <a:rPr lang="en-GB"/>
              <a:t>EPODE: DANCERS STOOD STILL</a:t>
            </a:r>
            <a:endParaRPr/>
          </a:p>
          <a:p>
            <a:pPr marL="0" lvl="0" indent="0" algn="l" rtl="0">
              <a:spcBef>
                <a:spcPts val="1600"/>
              </a:spcBef>
              <a:spcAft>
                <a:spcPts val="1600"/>
              </a:spcAft>
              <a:buNone/>
            </a:pPr>
            <a:r>
              <a:rPr lang="en-GB"/>
              <a:t>E.g. Collins’ Ode to Evening</a:t>
            </a: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265500" y="371825"/>
            <a:ext cx="4045200" cy="234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THE HORATIAN ODE</a:t>
            </a:r>
            <a:endParaRPr/>
          </a:p>
        </p:txBody>
      </p:sp>
      <p:sp>
        <p:nvSpPr>
          <p:cNvPr id="113" name="Google Shape;113;p22"/>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ALSO CALLED THE LESBIAN ODE</a:t>
            </a:r>
            <a:endParaRPr/>
          </a:p>
        </p:txBody>
      </p:sp>
      <p:sp>
        <p:nvSpPr>
          <p:cNvPr id="114" name="Google Shape;114;p22"/>
          <p:cNvSpPr txBox="1">
            <a:spLocks noGrp="1"/>
          </p:cNvSpPr>
          <p:nvPr>
            <p:ph type="body" idx="2"/>
          </p:nvPr>
        </p:nvSpPr>
        <p:spPr>
          <a:xfrm>
            <a:off x="4939500" y="433800"/>
            <a:ext cx="3837000" cy="398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a:t>SHORTER STANZAS (ONLY FOUR LINES EACH)</a:t>
            </a:r>
            <a:endParaRPr/>
          </a:p>
          <a:p>
            <a:pPr marL="0" lvl="0" indent="0" algn="l" rtl="0">
              <a:spcBef>
                <a:spcPts val="1600"/>
              </a:spcBef>
              <a:spcAft>
                <a:spcPts val="0"/>
              </a:spcAft>
              <a:buNone/>
            </a:pPr>
            <a:r>
              <a:rPr lang="en-GB"/>
              <a:t>SIMILAR ARRANGEMENT WITH RESPECT TO METER AND RHYME</a:t>
            </a:r>
            <a:endParaRPr/>
          </a:p>
          <a:p>
            <a:pPr marL="0" lvl="0" indent="0" algn="l" rtl="0">
              <a:spcBef>
                <a:spcPts val="1600"/>
              </a:spcBef>
              <a:spcAft>
                <a:spcPts val="0"/>
              </a:spcAft>
              <a:buNone/>
            </a:pPr>
            <a:r>
              <a:rPr lang="en-GB"/>
              <a:t>THOUGHT CONVEYED IN A STRAIGHTFORWARD MANNER</a:t>
            </a:r>
            <a:endParaRPr/>
          </a:p>
          <a:p>
            <a:pPr marL="0" lvl="0" indent="0" algn="l" rtl="0">
              <a:spcBef>
                <a:spcPts val="1600"/>
              </a:spcBef>
              <a:spcAft>
                <a:spcPts val="0"/>
              </a:spcAft>
              <a:buNone/>
            </a:pPr>
            <a:r>
              <a:rPr lang="en-GB"/>
              <a:t>SOBER STYLE WITHOUT THE PASSIONATE MANNER OF THE PINDARIC ODE</a:t>
            </a:r>
            <a:endParaRPr/>
          </a:p>
          <a:p>
            <a:pPr marL="0" lvl="0" indent="0" algn="l" rtl="0">
              <a:spcBef>
                <a:spcPts val="1600"/>
              </a:spcBef>
              <a:spcAft>
                <a:spcPts val="1600"/>
              </a:spcAft>
              <a:buNone/>
            </a:pPr>
            <a:r>
              <a:rPr lang="en-GB"/>
              <a:t>e.g.Keats’ Ode to Autumn</a:t>
            </a:r>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265500" y="793225"/>
            <a:ext cx="4045200" cy="19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THE IRREGULAR ODE</a:t>
            </a:r>
            <a:endParaRPr/>
          </a:p>
        </p:txBody>
      </p:sp>
      <p:sp>
        <p:nvSpPr>
          <p:cNvPr id="120" name="Google Shape;120;p23"/>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ALSO CALLED THE COWLEYAN ODE</a:t>
            </a:r>
            <a:endParaRPr/>
          </a:p>
        </p:txBody>
      </p:sp>
      <p:sp>
        <p:nvSpPr>
          <p:cNvPr id="121" name="Google Shape;121;p23"/>
          <p:cNvSpPr txBox="1">
            <a:spLocks noGrp="1"/>
          </p:cNvSpPr>
          <p:nvPr>
            <p:ph type="body" idx="2"/>
          </p:nvPr>
        </p:nvSpPr>
        <p:spPr>
          <a:xfrm>
            <a:off x="4939500" y="384225"/>
            <a:ext cx="3837000" cy="4035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1600"/>
              <a:t>INTRODUCED IN 1656 BY ABRAHAM COWLEY WHO IMITATED THE PINDARIC STYLE AND MATTER BUT DISREGARDED THE RECURRENT STANZAIC PATTERN IN EACH STROPHIC TRIAD.</a:t>
            </a:r>
            <a:endParaRPr sz="1600"/>
          </a:p>
          <a:p>
            <a:pPr marL="0" lvl="0" indent="0" algn="l" rtl="0">
              <a:spcBef>
                <a:spcPts val="1600"/>
              </a:spcBef>
              <a:spcAft>
                <a:spcPts val="0"/>
              </a:spcAft>
              <a:buNone/>
            </a:pPr>
            <a:r>
              <a:rPr lang="en-GB" sz="1600"/>
              <a:t>EACH STANZA OF THE IRREGULAR ODE HAS ITS OWN PATTERN OF VARYING LENGTHS. </a:t>
            </a:r>
            <a:endParaRPr sz="1600"/>
          </a:p>
          <a:p>
            <a:pPr marL="0" lvl="0" indent="0" algn="l" rtl="0">
              <a:spcBef>
                <a:spcPts val="1600"/>
              </a:spcBef>
              <a:spcAft>
                <a:spcPts val="1600"/>
              </a:spcAft>
              <a:buNone/>
            </a:pPr>
            <a:r>
              <a:rPr lang="en-GB"/>
              <a:t>e.g. Wordsworth’s Ode : Intimations of Immortality</a:t>
            </a: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KEATS’ ODE ON A GRECIAN URN</a:t>
            </a:r>
            <a:endParaRPr/>
          </a:p>
        </p:txBody>
      </p:sp>
      <p:sp>
        <p:nvSpPr>
          <p:cNvPr id="127" name="Google Shape;127;p24"/>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AN EXAMPLE OF THE IRREGULAR ODE</a:t>
            </a:r>
            <a:endParaRPr/>
          </a:p>
        </p:txBody>
      </p:sp>
      <p:sp>
        <p:nvSpPr>
          <p:cNvPr id="128" name="Google Shape;128;p24"/>
          <p:cNvSpPr txBox="1">
            <a:spLocks noGrp="1"/>
          </p:cNvSpPr>
          <p:nvPr>
            <p:ph type="body" idx="2"/>
          </p:nvPr>
        </p:nvSpPr>
        <p:spPr>
          <a:xfrm>
            <a:off x="4939500" y="371825"/>
            <a:ext cx="3837000" cy="4047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1600">
                <a:solidFill>
                  <a:srgbClr val="111111"/>
                </a:solidFill>
                <a:highlight>
                  <a:srgbClr val="FFFFFF"/>
                </a:highlight>
                <a:latin typeface="Verdana"/>
                <a:ea typeface="Verdana"/>
                <a:cs typeface="Verdana"/>
                <a:sym typeface="Verdana"/>
              </a:rPr>
              <a:t>John Keats’s “Ode on a Grecian Urn” is perhaps the most well-known ode ever written. </a:t>
            </a:r>
            <a:endParaRPr sz="1600">
              <a:solidFill>
                <a:srgbClr val="111111"/>
              </a:solidFill>
              <a:highlight>
                <a:srgbClr val="FFFFFF"/>
              </a:highlight>
              <a:latin typeface="Verdana"/>
              <a:ea typeface="Verdana"/>
              <a:cs typeface="Verdana"/>
              <a:sym typeface="Verdana"/>
            </a:endParaRPr>
          </a:p>
          <a:p>
            <a:pPr marL="0" lvl="0" indent="0" algn="l" rtl="0">
              <a:spcBef>
                <a:spcPts val="1600"/>
              </a:spcBef>
              <a:spcAft>
                <a:spcPts val="0"/>
              </a:spcAft>
              <a:buNone/>
            </a:pPr>
            <a:r>
              <a:rPr lang="en-GB" sz="1600">
                <a:solidFill>
                  <a:srgbClr val="111111"/>
                </a:solidFill>
                <a:highlight>
                  <a:srgbClr val="FFFFFF"/>
                </a:highlight>
                <a:latin typeface="Verdana"/>
                <a:ea typeface="Verdana"/>
                <a:cs typeface="Verdana"/>
                <a:sym typeface="Verdana"/>
              </a:rPr>
              <a:t>There is rhyme throughout, but it is not as strict as other rhyme forms. </a:t>
            </a:r>
            <a:endParaRPr sz="1600">
              <a:solidFill>
                <a:srgbClr val="111111"/>
              </a:solidFill>
              <a:highlight>
                <a:srgbClr val="FFFFFF"/>
              </a:highlight>
              <a:latin typeface="Verdana"/>
              <a:ea typeface="Verdana"/>
              <a:cs typeface="Verdana"/>
              <a:sym typeface="Verdana"/>
            </a:endParaRPr>
          </a:p>
          <a:p>
            <a:pPr marL="0" lvl="0" indent="0" algn="l" rtl="0">
              <a:spcBef>
                <a:spcPts val="1600"/>
              </a:spcBef>
              <a:spcAft>
                <a:spcPts val="1600"/>
              </a:spcAft>
              <a:buNone/>
            </a:pPr>
            <a:r>
              <a:rPr lang="en-GB" sz="1600">
                <a:solidFill>
                  <a:srgbClr val="111111"/>
                </a:solidFill>
                <a:highlight>
                  <a:srgbClr val="FFFFFF"/>
                </a:highlight>
                <a:latin typeface="Verdana"/>
                <a:ea typeface="Verdana"/>
                <a:cs typeface="Verdana"/>
                <a:sym typeface="Verdana"/>
              </a:rPr>
              <a:t>Keats wrote this poem to glorify the virtues of classical Greek art; therefore, no other poetic form is as fitting as the ode, which is an example of classical Greek art itself.</a:t>
            </a:r>
            <a:endParaRPr sz="16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364</Words>
  <PresentationFormat>On-screen Show (16:9)</PresentationFormat>
  <Paragraphs>40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Simple Light</vt:lpstr>
      <vt:lpstr>The Ode</vt:lpstr>
      <vt:lpstr>DEFINITION</vt:lpstr>
      <vt:lpstr>THE STRUCTURE OF THE ODE</vt:lpstr>
      <vt:lpstr>ETYMOLOGICAL ORIGIN</vt:lpstr>
      <vt:lpstr>TYPES OF ODES</vt:lpstr>
      <vt:lpstr>THE REGULAR OR THE PINDARIC ODE</vt:lpstr>
      <vt:lpstr>THE HORATIAN ODE</vt:lpstr>
      <vt:lpstr>THE IRREGULAR ODE</vt:lpstr>
      <vt:lpstr>KEATS’ ODE ON A GRECIAN URN</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Ode</dc:title>
  <dc:creator>sies</dc:creator>
  <cp:lastModifiedBy>sies</cp:lastModifiedBy>
  <cp:revision>1</cp:revision>
  <dcterms:modified xsi:type="dcterms:W3CDTF">2020-02-25T02:49:49Z</dcterms:modified>
</cp:coreProperties>
</file>